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69" r:id="rId5"/>
    <p:sldId id="265" r:id="rId6"/>
    <p:sldId id="268" r:id="rId7"/>
    <p:sldId id="258" r:id="rId8"/>
    <p:sldId id="256" r:id="rId9"/>
    <p:sldId id="259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то на самом деле не умеет играть: дети или педагог. Шесть игровых ситу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8" y="1844824"/>
            <a:ext cx="4608511" cy="40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" y="404664"/>
            <a:ext cx="871296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 у детей дошкольного возраста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387973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1 группы: Никитина Е.Е.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dko\Desktop\15-12-2021_07-52-00\IMG-a89b5661c8652d50474d76e00807e24a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 bwMode="auto">
          <a:xfrm>
            <a:off x="323528" y="378042"/>
            <a:ext cx="3816424" cy="62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dko\Desktop\15-12-2021_07-52-00\IMG-a822ca4b6a9ab3d258a75441d74bccb6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1"/>
          <a:stretch/>
        </p:blipFill>
        <p:spPr bwMode="auto">
          <a:xfrm>
            <a:off x="4464160" y="378042"/>
            <a:ext cx="4375944" cy="62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ти сажают деревья картинки для школьников и дошколь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24" y="0"/>
            <a:ext cx="5645580" cy="6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9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то на самом деле не умеет играть: дети или педагог. Шесть игровых ситу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8" y="1844824"/>
            <a:ext cx="4608511" cy="40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" y="404664"/>
            <a:ext cx="871296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 у детей дошкольного возраста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387973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1 группы: Никитина Е.Е.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1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563" y="548680"/>
            <a:ext cx="871296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Связная речь – это смысловое развернутое высказывание, обеспечивающее общение и взаимопонимание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Страничка учителя-дефектолога / БОУ &amp;quot;Шумерлинская общеобразовательная  школа-интернат для обучающихся с ограниченными возможностями здоровья&amp;quot;  Минобразования Чувашии / Портал образования Ч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0613"/>
            <a:ext cx="6480720" cy="46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3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Методы и приемы развития связной речи у детей среднего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7452" r="52580" b="4366"/>
          <a:stretch/>
        </p:blipFill>
        <p:spPr bwMode="auto">
          <a:xfrm>
            <a:off x="523560" y="1556792"/>
            <a:ext cx="3832416" cy="49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Методы и приемы развития связной речи у детей среднего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0" t="26544" r="3705" b="25577"/>
          <a:stretch/>
        </p:blipFill>
        <p:spPr bwMode="auto">
          <a:xfrm>
            <a:off x="4928222" y="1544394"/>
            <a:ext cx="3604218" cy="35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9042" y="484138"/>
            <a:ext cx="8712968" cy="735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развития связной речи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5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по картине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«Текст реалистического характера»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–ой тип «Текст фантастического характера»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56895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рассматривания картины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состава картины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взаимосвязей между объектами на картине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на основе возможного восприятия объектов картины органами чувств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загадок и метафор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Преобразование объектов во времени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местонахождения объектов на картине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от лица разных объектов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Смысловая характеристика картины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рассказов-фантазий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сказок нравственно-эстетического характера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рифмованных текстов по картине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30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ko\Downloads\IMG-1e36fc87e5d3c25919eb00ff77e6715f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4"/>
          <a:stretch/>
        </p:blipFill>
        <p:spPr bwMode="auto">
          <a:xfrm>
            <a:off x="1619672" y="347788"/>
            <a:ext cx="5865926" cy="62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dko\Downloads\IMG-508fc09a463f0ed044fe8520cfcd0f4e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6" b="9263"/>
          <a:stretch/>
        </p:blipFill>
        <p:spPr bwMode="auto">
          <a:xfrm>
            <a:off x="1547664" y="260648"/>
            <a:ext cx="6253142" cy="63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dko\Desktop\15-12-2021_07-52-00\IMG-fbd103f822b876369666b3d57b5a71f3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r="11877" b="11154"/>
          <a:stretch/>
        </p:blipFill>
        <p:spPr bwMode="auto">
          <a:xfrm>
            <a:off x="2195736" y="193010"/>
            <a:ext cx="4033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6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ko\Desktop\15-12-2021_07-52-00\IMG-8398ae8d8715a2756a25559286d47654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/>
          <a:stretch/>
        </p:blipFill>
        <p:spPr bwMode="auto">
          <a:xfrm>
            <a:off x="251521" y="587443"/>
            <a:ext cx="3736946" cy="56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dko\Desktop\15-12-2021_07-52-00\IMG-5d076f7d58a739ac3892778ad009ebf8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3"/>
          <a:stretch/>
        </p:blipFill>
        <p:spPr bwMode="auto">
          <a:xfrm>
            <a:off x="4355976" y="587443"/>
            <a:ext cx="455060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9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dko\Desktop\15-12-2021_07-52-00\IMG-8bdf41efbb1b92e62e90e680e8679690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/>
          <a:stretch/>
        </p:blipFill>
        <p:spPr bwMode="auto">
          <a:xfrm>
            <a:off x="292148" y="512676"/>
            <a:ext cx="38976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dko\Desktop\15-12-2021_07-52-00\IMG-27dc05b7da66a1de23185d0b31ffbe98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3"/>
          <a:stretch/>
        </p:blipFill>
        <p:spPr bwMode="auto">
          <a:xfrm>
            <a:off x="4341560" y="692696"/>
            <a:ext cx="4521799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90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Формирование связной речи у детей дошкольного возраста</vt:lpstr>
      <vt:lpstr>Презентация PowerPoint</vt:lpstr>
      <vt:lpstr>Презентация PowerPoint</vt:lpstr>
      <vt:lpstr>Рассматривание по картине 1 –ый тип «Текст реалистического характера» 2 –ой тип «Текст фантастического характера»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связной речи у детей дошкольного возраста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sadko</dc:creator>
  <cp:lastModifiedBy>sadko</cp:lastModifiedBy>
  <cp:revision>13</cp:revision>
  <dcterms:created xsi:type="dcterms:W3CDTF">2021-12-15T05:07:53Z</dcterms:created>
  <dcterms:modified xsi:type="dcterms:W3CDTF">2021-12-16T06:10:35Z</dcterms:modified>
</cp:coreProperties>
</file>